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75" d="100"/>
          <a:sy n="75" d="100"/>
        </p:scale>
        <p:origin x="66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vansh Shivansh" userId="abd87276-8b26-44d1-9cdd-6edd8204d028" providerId="ADAL" clId="{B2197FB0-1549-450C-9C35-327C17B6440F}"/>
    <pc:docChg chg="undo custSel modSld">
      <pc:chgData name="Shivansh Shivansh" userId="abd87276-8b26-44d1-9cdd-6edd8204d028" providerId="ADAL" clId="{B2197FB0-1549-450C-9C35-327C17B6440F}" dt="2023-04-26T19:42:13.989" v="21" actId="26606"/>
      <pc:docMkLst>
        <pc:docMk/>
      </pc:docMkLst>
      <pc:sldChg chg="modSp mod">
        <pc:chgData name="Shivansh Shivansh" userId="abd87276-8b26-44d1-9cdd-6edd8204d028" providerId="ADAL" clId="{B2197FB0-1549-450C-9C35-327C17B6440F}" dt="2023-04-26T19:41:32.960" v="0" actId="14100"/>
        <pc:sldMkLst>
          <pc:docMk/>
          <pc:sldMk cId="3187082171" sldId="260"/>
        </pc:sldMkLst>
        <pc:spChg chg="mod">
          <ac:chgData name="Shivansh Shivansh" userId="abd87276-8b26-44d1-9cdd-6edd8204d028" providerId="ADAL" clId="{B2197FB0-1549-450C-9C35-327C17B6440F}" dt="2023-04-26T19:41:32.960" v="0" actId="14100"/>
          <ac:spMkLst>
            <pc:docMk/>
            <pc:sldMk cId="3187082171" sldId="260"/>
            <ac:spMk id="3" creationId="{5FE84DFD-C780-DBD8-576C-DC2F598A0657}"/>
          </ac:spMkLst>
        </pc:spChg>
      </pc:sldChg>
      <pc:sldChg chg="addSp delSp modSp mod setBg setClrOvrMap">
        <pc:chgData name="Shivansh Shivansh" userId="abd87276-8b26-44d1-9cdd-6edd8204d028" providerId="ADAL" clId="{B2197FB0-1549-450C-9C35-327C17B6440F}" dt="2023-04-26T19:42:13.989" v="21" actId="26606"/>
        <pc:sldMkLst>
          <pc:docMk/>
          <pc:sldMk cId="1579238155" sldId="265"/>
        </pc:sldMkLst>
        <pc:spChg chg="mod">
          <ac:chgData name="Shivansh Shivansh" userId="abd87276-8b26-44d1-9cdd-6edd8204d028" providerId="ADAL" clId="{B2197FB0-1549-450C-9C35-327C17B6440F}" dt="2023-04-26T19:42:13.989" v="21" actId="26606"/>
          <ac:spMkLst>
            <pc:docMk/>
            <pc:sldMk cId="1579238155" sldId="265"/>
            <ac:spMk id="2" creationId="{7D504B03-D517-9754-4DFF-F5690DBFB7C6}"/>
          </ac:spMkLst>
        </pc:spChg>
        <pc:spChg chg="add del">
          <ac:chgData name="Shivansh Shivansh" userId="abd87276-8b26-44d1-9cdd-6edd8204d028" providerId="ADAL" clId="{B2197FB0-1549-450C-9C35-327C17B6440F}" dt="2023-04-26T19:42:13.989" v="21" actId="26606"/>
          <ac:spMkLst>
            <pc:docMk/>
            <pc:sldMk cId="1579238155" sldId="265"/>
            <ac:spMk id="3" creationId="{7BE376E7-BC59-92D0-709E-D3E86305B4B5}"/>
          </ac:spMkLst>
        </pc:spChg>
        <pc:spChg chg="add del">
          <ac:chgData name="Shivansh Shivansh" userId="abd87276-8b26-44d1-9cdd-6edd8204d028" providerId="ADAL" clId="{B2197FB0-1549-450C-9C35-327C17B6440F}" dt="2023-04-26T19:42:13.974" v="20" actId="26606"/>
          <ac:spMkLst>
            <pc:docMk/>
            <pc:sldMk cId="1579238155" sldId="265"/>
            <ac:spMk id="6" creationId="{58D235B8-3D10-493F-88AC-84BB404C1B5A}"/>
          </ac:spMkLst>
        </pc:spChg>
        <pc:spChg chg="add del">
          <ac:chgData name="Shivansh Shivansh" userId="abd87276-8b26-44d1-9cdd-6edd8204d028" providerId="ADAL" clId="{B2197FB0-1549-450C-9C35-327C17B6440F}" dt="2023-04-26T19:42:13.974" v="20" actId="26606"/>
          <ac:spMkLst>
            <pc:docMk/>
            <pc:sldMk cId="1579238155" sldId="265"/>
            <ac:spMk id="9" creationId="{A93898FF-D987-4B0E-BFB4-85F5EB356D4D}"/>
          </ac:spMkLst>
        </pc:spChg>
        <pc:spChg chg="add del">
          <ac:chgData name="Shivansh Shivansh" userId="abd87276-8b26-44d1-9cdd-6edd8204d028" providerId="ADAL" clId="{B2197FB0-1549-450C-9C35-327C17B6440F}" dt="2023-04-26T19:42:13.974" v="20" actId="26606"/>
          <ac:spMkLst>
            <pc:docMk/>
            <pc:sldMk cId="1579238155" sldId="265"/>
            <ac:spMk id="11" creationId="{612F383F-B981-4BC3-9E2B-7BE938CEF3EC}"/>
          </ac:spMkLst>
        </pc:spChg>
        <pc:spChg chg="add del">
          <ac:chgData name="Shivansh Shivansh" userId="abd87276-8b26-44d1-9cdd-6edd8204d028" providerId="ADAL" clId="{B2197FB0-1549-450C-9C35-327C17B6440F}" dt="2023-04-26T19:42:13.974" v="20" actId="26606"/>
          <ac:spMkLst>
            <pc:docMk/>
            <pc:sldMk cId="1579238155" sldId="265"/>
            <ac:spMk id="13" creationId="{5AA485AD-076E-4077-A6E6-C3C9F0C39FF2}"/>
          </ac:spMkLst>
        </pc:spChg>
        <pc:spChg chg="del">
          <ac:chgData name="Shivansh Shivansh" userId="abd87276-8b26-44d1-9cdd-6edd8204d028" providerId="ADAL" clId="{B2197FB0-1549-450C-9C35-327C17B6440F}" dt="2023-04-26T19:41:43.897" v="1" actId="26606"/>
          <ac:spMkLst>
            <pc:docMk/>
            <pc:sldMk cId="1579238155" sldId="265"/>
            <ac:spMk id="17" creationId="{71B2258F-86CA-4D4D-8270-BC05FCDEBFB3}"/>
          </ac:spMkLst>
        </pc:spChg>
        <pc:spChg chg="add del">
          <ac:chgData name="Shivansh Shivansh" userId="abd87276-8b26-44d1-9cdd-6edd8204d028" providerId="ADAL" clId="{B2197FB0-1549-450C-9C35-327C17B6440F}" dt="2023-04-26T19:42:13.974" v="20" actId="26606"/>
          <ac:spMkLst>
            <pc:docMk/>
            <pc:sldMk cId="1579238155" sldId="265"/>
            <ac:spMk id="19" creationId="{42A4FC2C-047E-45A5-965D-8E1E3BF09BC6}"/>
          </ac:spMkLst>
        </pc:spChg>
        <pc:spChg chg="add">
          <ac:chgData name="Shivansh Shivansh" userId="abd87276-8b26-44d1-9cdd-6edd8204d028" providerId="ADAL" clId="{B2197FB0-1549-450C-9C35-327C17B6440F}" dt="2023-04-26T19:42:13.989" v="21" actId="26606"/>
          <ac:spMkLst>
            <pc:docMk/>
            <pc:sldMk cId="1579238155" sldId="265"/>
            <ac:spMk id="21" creationId="{5A59F003-E00A-43F9-91DC-CC54E3B87466}"/>
          </ac:spMkLst>
        </pc:spChg>
        <pc:spChg chg="add">
          <ac:chgData name="Shivansh Shivansh" userId="abd87276-8b26-44d1-9cdd-6edd8204d028" providerId="ADAL" clId="{B2197FB0-1549-450C-9C35-327C17B6440F}" dt="2023-04-26T19:42:13.989" v="21" actId="26606"/>
          <ac:spMkLst>
            <pc:docMk/>
            <pc:sldMk cId="1579238155" sldId="265"/>
            <ac:spMk id="23" creationId="{D74A4382-E3AD-430A-9A1F-DFA3E0E77A7D}"/>
          </ac:spMkLst>
        </pc:spChg>
        <pc:spChg chg="add">
          <ac:chgData name="Shivansh Shivansh" userId="abd87276-8b26-44d1-9cdd-6edd8204d028" providerId="ADAL" clId="{B2197FB0-1549-450C-9C35-327C17B6440F}" dt="2023-04-26T19:42:13.989" v="21" actId="26606"/>
          <ac:spMkLst>
            <pc:docMk/>
            <pc:sldMk cId="1579238155" sldId="265"/>
            <ac:spMk id="24" creationId="{79F40191-0F44-4FD1-82CC-ACB507C14BE6}"/>
          </ac:spMkLst>
        </pc:spChg>
        <pc:picChg chg="add del">
          <ac:chgData name="Shivansh Shivansh" userId="abd87276-8b26-44d1-9cdd-6edd8204d028" providerId="ADAL" clId="{B2197FB0-1549-450C-9C35-327C17B6440F}" dt="2023-04-26T19:42:13.974" v="20" actId="26606"/>
          <ac:picMkLst>
            <pc:docMk/>
            <pc:sldMk cId="1579238155" sldId="265"/>
            <ac:picMk id="5" creationId="{460E61C8-F87F-BC8D-5DC8-4B659A70DFDA}"/>
          </ac:picMkLst>
        </pc:picChg>
        <pc:picChg chg="add del">
          <ac:chgData name="Shivansh Shivansh" userId="abd87276-8b26-44d1-9cdd-6edd8204d028" providerId="ADAL" clId="{B2197FB0-1549-450C-9C35-327C17B6440F}" dt="2023-04-26T19:42:13.974" v="20" actId="26606"/>
          <ac:picMkLst>
            <pc:docMk/>
            <pc:sldMk cId="1579238155" sldId="265"/>
            <ac:picMk id="15" creationId="{D088DBDF-80D5-4FC0-8A54-9D660B728DC4}"/>
          </ac:picMkLst>
        </pc:picChg>
        <pc:picChg chg="del">
          <ac:chgData name="Shivansh Shivansh" userId="abd87276-8b26-44d1-9cdd-6edd8204d028" providerId="ADAL" clId="{B2197FB0-1549-450C-9C35-327C17B6440F}" dt="2023-04-26T19:41:43.897" v="1" actId="26606"/>
          <ac:picMkLst>
            <pc:docMk/>
            <pc:sldMk cId="1579238155" sldId="265"/>
            <ac:picMk id="18" creationId="{2EE1A92A-4819-356D-0A74-E91CBD99AB20}"/>
          </ac:picMkLst>
        </pc:picChg>
        <pc:picChg chg="add">
          <ac:chgData name="Shivansh Shivansh" userId="abd87276-8b26-44d1-9cdd-6edd8204d028" providerId="ADAL" clId="{B2197FB0-1549-450C-9C35-327C17B6440F}" dt="2023-04-26T19:42:13.989" v="21" actId="26606"/>
          <ac:picMkLst>
            <pc:docMk/>
            <pc:sldMk cId="1579238155" sldId="265"/>
            <ac:picMk id="22" creationId="{81F31AF9-C864-5371-D960-EE18470DDCEE}"/>
          </ac:picMkLst>
        </pc:picChg>
      </pc:sldChg>
    </pc:docChg>
  </pc:docChgLst>
</pc:chgInfo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gi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B188D-AFD9-60AA-B66F-786F30A102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402B3-608F-4FB1-E222-4E1A339D3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A2F5F-AE6A-77E8-8EEC-96F2E39B8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03B21-8A6F-1E44-AA3F-160D0D261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73F1B-F303-6B0B-6373-DA51DA1B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0404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1156F-66B4-5CDE-E832-D3AC3FB9B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20899F-5D8C-F2C8-B8EE-9E028CACCD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47F0B-0516-97AF-C8B9-C09238DC5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08D84-DEBF-8B87-790E-778A3546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DE43B-0F53-9DD0-C0A2-AB717C144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579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3F1200-0564-9EC8-0180-DB1A6FEDB9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44C22-36A0-E642-062B-9DAD576ECA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4CEEE-9728-E420-5AE0-A305C30B5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FD8AA-9F1C-2DE7-3A1A-70275C134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2401-EB5C-71F7-A94F-2D78C47CB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2986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6D98-D063-49CB-9DA4-B068A5D05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82A16-32A4-4764-0CD4-278C4473E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5631A-5F7A-FF01-FC49-87AEBB5DD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D9B5A-9C2C-3658-4D73-9122E7B13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400AA-27E4-671B-5D5F-BD98C63C3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8141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0F72A-8873-19F5-72CD-6E151477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1EE38-9348-F29D-ECBE-2AF57AD9E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72395-1C94-4637-0137-2C0C4717C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3C3A2-B58F-70A4-45A5-1D4ED8C85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A5285-298B-3BEB-3D85-7F734F45D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70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FD085-15E9-148B-1D90-724AF8C7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E62B2-4A02-DE8E-BB31-98362B09D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78852-4570-85D0-6C14-B6E19ABDDA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28C12-2EA6-5E66-7978-5AC3BF33A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64FF58-3CF8-0AB6-49E4-8522A58E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F63CB-A3AB-39F2-F35A-CDC477093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4885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2A51-011C-5F24-5581-CBC3A0B2D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04B57-5293-AB52-5191-229A5E4E6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7EF55-9E26-8DB4-545F-F0DD51AF5D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79C765-C9D2-40E0-5C49-B912BA0F85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2730E6-A978-2A10-0162-E384A9AAED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14956C-F169-2A9C-954A-722020B28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6CACCD-DC1C-3E09-6626-B2137F19E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B62483-C6D2-2398-A42D-29B7408C6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7168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5F3F2-079E-8970-A114-C22CC0304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F3E432-75A0-3EDF-64BC-C03AE2E7B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1EB9-22B4-F6CA-1C51-70F7A8AD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E8C76F-5F49-C808-0CBC-29A1A87D4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9544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C805DB-49A1-5EAB-2B40-ACAEE56D4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1009AE-E12E-C520-0823-2A143057F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46A98-3401-DDBC-F0C2-060F481C1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78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214A2-2B4E-23AB-5556-59AB4DB6A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C8133-1404-EFDA-8603-C2E00C056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5359F6-6625-5127-FC90-9A287F5D8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CDEF6-44FD-E6D1-C7DB-B1A15602B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A2590-DE58-2AC6-2E63-3A0CDEFC6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B885E-498D-F815-C7FC-FD105665F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610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D309-CF33-1622-6DFD-D60FBA112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872EF2-F602-3096-92E3-6AACD3A6D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BB251-9247-562D-0B3B-58EC56DA5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5F84-1244-EC4B-C9B1-3FDF47017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5F90B-C5D0-57E3-3070-7BD4DA792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CA90A-E0DC-D12D-463D-32B7B0F56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93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7381F7-3D84-F762-CD77-C4F5E468A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2DA4E-27A7-F889-8AB5-8490E5658B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66AA6-F377-C83C-CFC4-CB62F92DEB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C6CDA-2E3D-4758-ADA4-7BC6EAE21A16}" type="datetimeFigureOut">
              <a:rPr lang="en-IN" smtClean="0"/>
              <a:t>26-04-2023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F54B2-016F-9127-494D-C3B1B14BF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1B72F-0FF2-667F-3FFC-0C4485C2BB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64FF6-4322-49C5-8823-3D6C2B1CAB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39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4" descr="3D rendering of a robotic arm with fingers half-curled and the index finger pointing out">
            <a:extLst>
              <a:ext uri="{FF2B5EF4-FFF2-40B4-BE49-F238E27FC236}">
                <a16:creationId xmlns:a16="http://schemas.microsoft.com/office/drawing/2014/main" id="{A16BB3B0-975F-74DC-8BCC-74D4BF683A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598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2DC6F0-4523-8499-CA8F-11C9BF6816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Virtual Reality Glove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657165-23C3-CC28-461C-C1162A80BA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By Mohamed Ouajdouni and Shivansh Shivansh</a:t>
            </a:r>
            <a:endParaRPr lang="en-I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3832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4" descr="Many question marks on black background">
            <a:extLst>
              <a:ext uri="{FF2B5EF4-FFF2-40B4-BE49-F238E27FC236}">
                <a16:creationId xmlns:a16="http://schemas.microsoft.com/office/drawing/2014/main" id="{81F31AF9-C864-5371-D960-EE18470DDC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7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3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504B03-D517-9754-4DFF-F5690DBFB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/>
              <a:t>Questions</a:t>
            </a:r>
          </a:p>
        </p:txBody>
      </p:sp>
      <p:sp>
        <p:nvSpPr>
          <p:cNvPr id="24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38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4" descr="Person writing on a notepad">
            <a:extLst>
              <a:ext uri="{FF2B5EF4-FFF2-40B4-BE49-F238E27FC236}">
                <a16:creationId xmlns:a16="http://schemas.microsoft.com/office/drawing/2014/main" id="{4EC52FF1-8294-08EB-B06C-8FA7B2256C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3177" b="158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028392-BEC2-652F-73EB-C3C07937B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CA" dirty="0">
                <a:solidFill>
                  <a:srgbClr val="FFFFFF"/>
                </a:solidFill>
              </a:rPr>
              <a:t>Agenda	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FDB06-C191-B837-85A1-B2E6D95C9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CA">
                <a:solidFill>
                  <a:srgbClr val="FFFFFF"/>
                </a:solidFill>
              </a:rPr>
              <a:t> Purpose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>
                <a:solidFill>
                  <a:srgbClr val="FFFFFF"/>
                </a:solidFill>
              </a:rPr>
              <a:t> Scope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>
                <a:solidFill>
                  <a:srgbClr val="FFFFFF"/>
                </a:solidFill>
              </a:rPr>
              <a:t> Hardware Design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>
                <a:solidFill>
                  <a:srgbClr val="FFFFFF"/>
                </a:solidFill>
              </a:rPr>
              <a:t> Software Design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>
                <a:solidFill>
                  <a:srgbClr val="FFFFFF"/>
                </a:solidFill>
              </a:rPr>
              <a:t> Challenges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>
                <a:solidFill>
                  <a:srgbClr val="FFFFFF"/>
                </a:solidFill>
              </a:rPr>
              <a:t> Achievements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>
                <a:solidFill>
                  <a:srgbClr val="FFFFFF"/>
                </a:solidFill>
              </a:rPr>
              <a:t> Result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>
                <a:solidFill>
                  <a:srgbClr val="FFFFFF"/>
                </a:solidFill>
              </a:rPr>
              <a:t> Questions</a:t>
            </a:r>
          </a:p>
          <a:p>
            <a:pPr>
              <a:buFont typeface="Wingdings" panose="05000000000000000000" pitchFamily="2" charset="2"/>
              <a:buChar char="Ø"/>
            </a:pPr>
            <a:endParaRPr lang="en-I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319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56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etallic spheres connected in mesh">
            <a:extLst>
              <a:ext uri="{FF2B5EF4-FFF2-40B4-BE49-F238E27FC236}">
                <a16:creationId xmlns:a16="http://schemas.microsoft.com/office/drawing/2014/main" id="{8E93AF12-ED52-EA52-3471-8049D5D605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C5B9EE-053D-B727-8D86-E05D6C232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CA" dirty="0">
                <a:solidFill>
                  <a:srgbClr val="FFFFFF"/>
                </a:solidFill>
              </a:rPr>
              <a:t>Purpose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9FB78860-B1AB-75C0-6E03-2E7417241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CA">
                <a:solidFill>
                  <a:srgbClr val="FFFFFF"/>
                </a:solidFill>
              </a:rPr>
              <a:t> Practice skills learned in CNT</a:t>
            </a:r>
          </a:p>
          <a:p>
            <a:pPr>
              <a:buFont typeface="Wingdings" panose="05000000000000000000" pitchFamily="2" charset="2"/>
              <a:buChar char="Ø"/>
            </a:pPr>
            <a:endParaRPr lang="en-IN">
              <a:solidFill>
                <a:srgbClr val="FFFFFF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>
                <a:solidFill>
                  <a:srgbClr val="FFFFFF"/>
                </a:solidFill>
              </a:rPr>
              <a:t> Game development using Unity 3D</a:t>
            </a:r>
          </a:p>
          <a:p>
            <a:pPr marL="0" indent="0">
              <a:buNone/>
            </a:pPr>
            <a:endParaRPr lang="en-IN">
              <a:solidFill>
                <a:srgbClr val="FFFFFF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>
                <a:solidFill>
                  <a:srgbClr val="FFFFFF"/>
                </a:solidFill>
              </a:rPr>
              <a:t> Real world example of technology</a:t>
            </a:r>
            <a:endParaRPr lang="en-CA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368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Robot operating a machine">
            <a:extLst>
              <a:ext uri="{FF2B5EF4-FFF2-40B4-BE49-F238E27FC236}">
                <a16:creationId xmlns:a16="http://schemas.microsoft.com/office/drawing/2014/main" id="{BE0782ED-2F61-C088-7503-15230070EB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683" b="230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A6DCF4-51A6-9A1C-6347-C4090DA10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Scope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72B4C-A04E-364A-219B-75EEB75D50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 Build a VR glove with flex sensors and an orientation sensor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 Convert flex sensor data to digital values to be used in Unity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 Receive digital values through serial communication with Raspberry Pi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 Assign and manipulate values to match virtual hand properties 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979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4D8701-D809-6EE9-EAE4-82F00784F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pPr>
              <a:spcBef>
                <a:spcPts val="0"/>
              </a:spcBef>
            </a:pPr>
            <a:r>
              <a:rPr lang="en-IN" sz="3800">
                <a:solidFill>
                  <a:schemeClr val="bg1"/>
                </a:solidFill>
              </a:rPr>
              <a:t>Hardware Design</a:t>
            </a:r>
          </a:p>
        </p:txBody>
      </p:sp>
      <p:cxnSp>
        <p:nvCxnSpPr>
          <p:cNvPr id="38" name="Straight Connector 3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84DFD-C780-DBD8-576C-DC2F598A0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Autofit/>
          </a:bodyPr>
          <a:lstStyle/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IN" sz="1800" dirty="0">
                <a:solidFill>
                  <a:schemeClr val="bg1"/>
                </a:solidFill>
              </a:rPr>
              <a:t>A layered glove</a:t>
            </a: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endParaRPr lang="en-IN" sz="1800" dirty="0">
              <a:solidFill>
                <a:schemeClr val="bg1"/>
              </a:solidFill>
            </a:endParaRP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IN" sz="1800" dirty="0">
                <a:solidFill>
                  <a:schemeClr val="bg1"/>
                </a:solidFill>
              </a:rPr>
              <a:t>Flex sensors</a:t>
            </a: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endParaRPr lang="en-IN" sz="1800" dirty="0">
              <a:solidFill>
                <a:schemeClr val="bg1"/>
              </a:solidFill>
            </a:endParaRP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IN" sz="1800" dirty="0">
                <a:solidFill>
                  <a:schemeClr val="bg1"/>
                </a:solidFill>
              </a:rPr>
              <a:t>Raspberry pi </a:t>
            </a:r>
            <a:r>
              <a:rPr lang="en-IN" sz="1800" dirty="0" err="1">
                <a:solidFill>
                  <a:schemeClr val="bg1"/>
                </a:solidFill>
              </a:rPr>
              <a:t>pico</a:t>
            </a:r>
            <a:r>
              <a:rPr lang="en-IN" sz="1800" dirty="0">
                <a:solidFill>
                  <a:schemeClr val="bg1"/>
                </a:solidFill>
              </a:rPr>
              <a:t> microcontroller</a:t>
            </a: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endParaRPr lang="en-IN" sz="1800" dirty="0">
              <a:solidFill>
                <a:schemeClr val="bg1"/>
              </a:solidFill>
            </a:endParaRP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IN" sz="1800" dirty="0">
                <a:solidFill>
                  <a:schemeClr val="bg1"/>
                </a:solidFill>
              </a:rPr>
              <a:t>MCP3008 ADC</a:t>
            </a: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endParaRPr lang="en-IN" sz="1800" dirty="0">
              <a:solidFill>
                <a:schemeClr val="bg1"/>
              </a:solidFill>
            </a:endParaRP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IN" sz="1800" dirty="0">
                <a:solidFill>
                  <a:schemeClr val="bg1"/>
                </a:solidFill>
              </a:rPr>
              <a:t>BNO055 accelerometer/gyroscope sensor</a:t>
            </a: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endParaRPr lang="en-IN" sz="1800" dirty="0">
              <a:solidFill>
                <a:schemeClr val="bg1"/>
              </a:solidFill>
            </a:endParaRP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IN" sz="1800" dirty="0">
                <a:solidFill>
                  <a:schemeClr val="bg1"/>
                </a:solidFill>
              </a:rPr>
              <a:t>Breadboard, jumper wires and resistors</a:t>
            </a: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endParaRPr lang="en-IN" sz="1800" dirty="0">
              <a:solidFill>
                <a:schemeClr val="bg1"/>
              </a:solidFill>
            </a:endParaRP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IN" sz="1800" dirty="0">
                <a:solidFill>
                  <a:schemeClr val="bg1"/>
                </a:solidFill>
              </a:rPr>
              <a:t>Universal Serial Bus (USB)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oogle Shape;85;p17">
            <a:extLst>
              <a:ext uri="{FF2B5EF4-FFF2-40B4-BE49-F238E27FC236}">
                <a16:creationId xmlns:a16="http://schemas.microsoft.com/office/drawing/2014/main" id="{D5592316-0DE3-D2A9-58ED-2261FE92E7A2}"/>
              </a:ext>
            </a:extLst>
          </p:cNvPr>
          <p:cNvPicPr preferRelativeResize="0"/>
          <p:nvPr/>
        </p:nvPicPr>
        <p:blipFill rotWithShape="1">
          <a:blip r:embed="rId2"/>
          <a:srcRect t="4405" b="3487"/>
          <a:stretch/>
        </p:blipFill>
        <p:spPr>
          <a:xfrm>
            <a:off x="5994401" y="622300"/>
            <a:ext cx="6197600" cy="58673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87082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Google Shape;91;p18">
            <a:extLst>
              <a:ext uri="{FF2B5EF4-FFF2-40B4-BE49-F238E27FC236}">
                <a16:creationId xmlns:a16="http://schemas.microsoft.com/office/drawing/2014/main" id="{DC1D459D-C265-4BD1-7D9D-A3B2040B7B10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/>
          <a:srcRect t="22362" r="1" b="8846"/>
          <a:stretch/>
        </p:blipFill>
        <p:spPr>
          <a:xfrm>
            <a:off x="626590" y="317578"/>
            <a:ext cx="10851111" cy="3508437"/>
          </a:xfrm>
          <a:prstGeom prst="rect">
            <a:avLst/>
          </a:prstGeom>
          <a:noFill/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Google Shape;90;p18">
            <a:extLst>
              <a:ext uri="{FF2B5EF4-FFF2-40B4-BE49-F238E27FC236}">
                <a16:creationId xmlns:a16="http://schemas.microsoft.com/office/drawing/2014/main" id="{DC911748-DAE9-441D-6C27-9E15D8FE8B1B}"/>
              </a:ext>
            </a:extLst>
          </p:cNvPr>
          <p:cNvSpPr txBox="1">
            <a:spLocks/>
          </p:cNvSpPr>
          <p:nvPr/>
        </p:nvSpPr>
        <p:spPr>
          <a:xfrm>
            <a:off x="630936" y="4018137"/>
            <a:ext cx="4569060" cy="2129586"/>
          </a:xfrm>
          <a:prstGeom prst="rect">
            <a:avLst/>
          </a:prstGeom>
          <a:noFill/>
        </p:spPr>
        <p:txBody>
          <a:bodyPr spcFirstLastPara="1"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dirty="0">
                <a:solidFill>
                  <a:schemeClr val="bg1"/>
                </a:solidFill>
              </a:rPr>
              <a:t>Software Design</a:t>
            </a:r>
          </a:p>
        </p:txBody>
      </p:sp>
      <p:sp>
        <p:nvSpPr>
          <p:cNvPr id="6" name="Google Shape;92;p18">
            <a:extLst>
              <a:ext uri="{FF2B5EF4-FFF2-40B4-BE49-F238E27FC236}">
                <a16:creationId xmlns:a16="http://schemas.microsoft.com/office/drawing/2014/main" id="{1F7B4538-3BE0-72CC-EF1F-14E53B8D63D3}"/>
              </a:ext>
            </a:extLst>
          </p:cNvPr>
          <p:cNvSpPr txBox="1">
            <a:spLocks/>
          </p:cNvSpPr>
          <p:nvPr/>
        </p:nvSpPr>
        <p:spPr>
          <a:xfrm>
            <a:off x="5486080" y="4018143"/>
            <a:ext cx="5674105" cy="2129599"/>
          </a:xfrm>
          <a:prstGeom prst="rect">
            <a:avLst/>
          </a:prstGeom>
          <a:noFill/>
        </p:spPr>
        <p:txBody>
          <a:bodyPr spcFirstLastPara="1" vert="horz" lIns="91440" tIns="45720" rIns="91440" bIns="4572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>
              <a:spcBef>
                <a:spcPts val="0"/>
              </a:spcBef>
              <a:buSzPts val="1800"/>
            </a:pPr>
            <a:r>
              <a:rPr lang="en-US" sz="1800" dirty="0">
                <a:solidFill>
                  <a:schemeClr val="bg1"/>
                </a:solidFill>
              </a:rPr>
              <a:t>Right Hand Model</a:t>
            </a:r>
          </a:p>
          <a:p>
            <a:pPr marL="571500">
              <a:spcBef>
                <a:spcPts val="0"/>
              </a:spcBef>
              <a:buSzPts val="1800"/>
            </a:pPr>
            <a:r>
              <a:rPr lang="en-US" sz="1800" dirty="0">
                <a:solidFill>
                  <a:schemeClr val="bg1"/>
                </a:solidFill>
              </a:rPr>
              <a:t>Script in Unity 3D </a:t>
            </a:r>
          </a:p>
          <a:p>
            <a:pPr marL="1028700" lvl="1">
              <a:spcBef>
                <a:spcPts val="0"/>
              </a:spcBef>
              <a:buSzPts val="1400"/>
            </a:pPr>
            <a:r>
              <a:rPr lang="en-US" sz="1800" dirty="0">
                <a:solidFill>
                  <a:schemeClr val="bg1"/>
                </a:solidFill>
              </a:rPr>
              <a:t>Storing and parsing serial data</a:t>
            </a:r>
          </a:p>
          <a:p>
            <a:pPr marL="1028700" lvl="1">
              <a:spcBef>
                <a:spcPts val="0"/>
              </a:spcBef>
              <a:buSzPts val="1400"/>
            </a:pPr>
            <a:r>
              <a:rPr lang="en-US" sz="1800" dirty="0">
                <a:solidFill>
                  <a:schemeClr val="bg1"/>
                </a:solidFill>
              </a:rPr>
              <a:t>Manipulate numbers to match the model range</a:t>
            </a:r>
          </a:p>
          <a:p>
            <a:pPr marL="1028700" lvl="1">
              <a:spcBef>
                <a:spcPts val="0"/>
              </a:spcBef>
              <a:buSzPts val="1400"/>
            </a:pPr>
            <a:r>
              <a:rPr lang="en-US" sz="1800" dirty="0">
                <a:solidFill>
                  <a:schemeClr val="bg1"/>
                </a:solidFill>
              </a:rPr>
              <a:t>Assign to correct model object</a:t>
            </a:r>
          </a:p>
          <a:p>
            <a:pPr marL="0">
              <a:spcBef>
                <a:spcPts val="1200"/>
              </a:spcBef>
              <a:spcAft>
                <a:spcPts val="1200"/>
              </a:spcAft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562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6" descr="CPU with binary numbers and blueprint">
            <a:extLst>
              <a:ext uri="{FF2B5EF4-FFF2-40B4-BE49-F238E27FC236}">
                <a16:creationId xmlns:a16="http://schemas.microsoft.com/office/drawing/2014/main" id="{533F2940-ED2E-63A1-C6A4-A90AFC5975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4DDD6A-A25E-342F-9EC2-E09C09B8A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709" y="3159719"/>
            <a:ext cx="5552090" cy="1336081"/>
          </a:xfrm>
        </p:spPr>
        <p:txBody>
          <a:bodyPr anchor="b">
            <a:normAutofit/>
          </a:bodyPr>
          <a:lstStyle/>
          <a:p>
            <a:pPr>
              <a:spcBef>
                <a:spcPts val="0"/>
              </a:spcBef>
              <a:buSzPts val="990"/>
            </a:pPr>
            <a:r>
              <a:rPr lang="en-IN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C90CE-7B32-1414-4242-9F23C3A24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9" y="4572000"/>
            <a:ext cx="5552089" cy="1647825"/>
          </a:xfrm>
        </p:spPr>
        <p:txBody>
          <a:bodyPr>
            <a:noAutofit/>
          </a:bodyPr>
          <a:lstStyle/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US" sz="2000" dirty="0"/>
              <a:t>Build our own flex sensors</a:t>
            </a: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US" sz="2000" dirty="0"/>
              <a:t>ADC channels on Raspberry pi </a:t>
            </a:r>
            <a:r>
              <a:rPr lang="en-US" sz="2000" dirty="0" err="1"/>
              <a:t>pico</a:t>
            </a:r>
            <a:endParaRPr lang="en-US" sz="2000" dirty="0"/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US" sz="2000" dirty="0"/>
              <a:t>Sending serial data through USB</a:t>
            </a: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US" sz="2000" dirty="0"/>
              <a:t>Learning Unity 3D</a:t>
            </a:r>
          </a:p>
          <a:p>
            <a:pPr marL="457200" indent="-3429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➢"/>
            </a:pPr>
            <a:r>
              <a:rPr lang="en-US" sz="2000" dirty="0"/>
              <a:t>Latency issues</a:t>
            </a:r>
          </a:p>
        </p:txBody>
      </p:sp>
    </p:spTree>
    <p:extLst>
      <p:ext uri="{BB962C8B-B14F-4D97-AF65-F5344CB8AC3E}">
        <p14:creationId xmlns:p14="http://schemas.microsoft.com/office/powerpoint/2010/main" val="832160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C261EA-4F25-741B-09A4-B4C9A2867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pPr>
              <a:spcBef>
                <a:spcPts val="0"/>
              </a:spcBef>
              <a:buSzPts val="990"/>
            </a:pPr>
            <a:r>
              <a:rPr lang="en-IN" dirty="0">
                <a:solidFill>
                  <a:schemeClr val="bg1"/>
                </a:solidFill>
              </a:rPr>
              <a:t>Achievements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1FB58-E436-F16C-C24B-F81ED9566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marL="457200" indent="-349250">
              <a:spcBef>
                <a:spcPts val="0"/>
              </a:spcBef>
              <a:buSzPts val="1900"/>
              <a:buFont typeface="Arial" panose="020B0604020202020204" pitchFamily="34" charset="0"/>
              <a:buChar char="➢"/>
            </a:pPr>
            <a:r>
              <a:rPr lang="en-US" sz="2400" dirty="0">
                <a:solidFill>
                  <a:schemeClr val="bg1"/>
                </a:solidFill>
              </a:rPr>
              <a:t>Curl the individual fingers</a:t>
            </a:r>
          </a:p>
          <a:p>
            <a:pPr marL="457200" indent="-349250">
              <a:spcBef>
                <a:spcPts val="0"/>
              </a:spcBef>
              <a:buSzPts val="1900"/>
              <a:buFont typeface="Arial" panose="020B0604020202020204" pitchFamily="34" charset="0"/>
              <a:buChar char="➢"/>
            </a:pPr>
            <a:r>
              <a:rPr lang="en-US" sz="2400" dirty="0">
                <a:solidFill>
                  <a:schemeClr val="bg1"/>
                </a:solidFill>
              </a:rPr>
              <a:t>Accelerometer integrated with Unity</a:t>
            </a:r>
          </a:p>
          <a:p>
            <a:pPr marL="457200" indent="-349250">
              <a:spcBef>
                <a:spcPts val="0"/>
              </a:spcBef>
              <a:buSzPts val="1900"/>
              <a:buFont typeface="Arial" panose="020B0604020202020204" pitchFamily="34" charset="0"/>
              <a:buChar char="➢"/>
            </a:pPr>
            <a:r>
              <a:rPr lang="en-US" sz="2400" dirty="0">
                <a:solidFill>
                  <a:schemeClr val="bg1"/>
                </a:solidFill>
              </a:rPr>
              <a:t>A virtually moving hand</a:t>
            </a:r>
          </a:p>
          <a:p>
            <a:pPr marL="457200" indent="-349250">
              <a:spcBef>
                <a:spcPts val="0"/>
              </a:spcBef>
              <a:buSzPts val="1900"/>
              <a:buFont typeface="Arial" panose="020B0604020202020204" pitchFamily="34" charset="0"/>
              <a:buChar char="➢"/>
            </a:pPr>
            <a:r>
              <a:rPr lang="en-US" sz="2400" dirty="0">
                <a:solidFill>
                  <a:schemeClr val="bg1"/>
                </a:solidFill>
              </a:rPr>
              <a:t>Overcame latency with smoother experience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oogle Shape;105;p20">
            <a:extLst>
              <a:ext uri="{FF2B5EF4-FFF2-40B4-BE49-F238E27FC236}">
                <a16:creationId xmlns:a16="http://schemas.microsoft.com/office/drawing/2014/main" id="{D0DA4422-FA09-C69E-57A5-A6024ABA826D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5851730" y="1422402"/>
            <a:ext cx="6096000" cy="44122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79433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179CD-E1BD-4736-7F4A-190E5E32C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5046" y="230384"/>
            <a:ext cx="1816546" cy="8778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Result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Virtual Reality Glove presentation">
            <a:hlinkClick r:id="" action="ppaction://media"/>
            <a:extLst>
              <a:ext uri="{FF2B5EF4-FFF2-40B4-BE49-F238E27FC236}">
                <a16:creationId xmlns:a16="http://schemas.microsoft.com/office/drawing/2014/main" id="{854C7A6E-39EC-CA2C-9282-FE9C5DC99AB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5299" y="1323276"/>
            <a:ext cx="11203825" cy="5204524"/>
          </a:xfrm>
          <a:ln w="44450">
            <a:solidFill>
              <a:schemeClr val="bg2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203825"/>
                      <a:gd name="connsiteY0" fmla="*/ 0 h 5204524"/>
                      <a:gd name="connsiteX1" fmla="*/ 11203825 w 11203825"/>
                      <a:gd name="connsiteY1" fmla="*/ 0 h 5204524"/>
                      <a:gd name="connsiteX2" fmla="*/ 11203825 w 11203825"/>
                      <a:gd name="connsiteY2" fmla="*/ 5204524 h 5204524"/>
                      <a:gd name="connsiteX3" fmla="*/ 0 w 11203825"/>
                      <a:gd name="connsiteY3" fmla="*/ 5204524 h 5204524"/>
                      <a:gd name="connsiteX4" fmla="*/ 0 w 11203825"/>
                      <a:gd name="connsiteY4" fmla="*/ 0 h 52045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03825" h="5204524" fill="none" extrusionOk="0">
                        <a:moveTo>
                          <a:pt x="0" y="0"/>
                        </a:moveTo>
                        <a:cubicBezTo>
                          <a:pt x="2752555" y="-49533"/>
                          <a:pt x="9072123" y="-14809"/>
                          <a:pt x="11203825" y="0"/>
                        </a:cubicBezTo>
                        <a:cubicBezTo>
                          <a:pt x="11291464" y="742148"/>
                          <a:pt x="11131146" y="3411236"/>
                          <a:pt x="11203825" y="5204524"/>
                        </a:cubicBezTo>
                        <a:cubicBezTo>
                          <a:pt x="8035466" y="5156293"/>
                          <a:pt x="2514893" y="5288979"/>
                          <a:pt x="0" y="5204524"/>
                        </a:cubicBezTo>
                        <a:cubicBezTo>
                          <a:pt x="-38581" y="3681046"/>
                          <a:pt x="63341" y="2433924"/>
                          <a:pt x="0" y="0"/>
                        </a:cubicBezTo>
                        <a:close/>
                      </a:path>
                      <a:path w="11203825" h="5204524" stroke="0" extrusionOk="0">
                        <a:moveTo>
                          <a:pt x="0" y="0"/>
                        </a:moveTo>
                        <a:cubicBezTo>
                          <a:pt x="2441554" y="118645"/>
                          <a:pt x="10047401" y="116012"/>
                          <a:pt x="11203825" y="0"/>
                        </a:cubicBezTo>
                        <a:cubicBezTo>
                          <a:pt x="11070943" y="594581"/>
                          <a:pt x="11288776" y="3722913"/>
                          <a:pt x="11203825" y="5204524"/>
                        </a:cubicBezTo>
                        <a:cubicBezTo>
                          <a:pt x="8733326" y="5339124"/>
                          <a:pt x="3160459" y="5047328"/>
                          <a:pt x="0" y="5204524"/>
                        </a:cubicBezTo>
                        <a:cubicBezTo>
                          <a:pt x="-20187" y="3368574"/>
                          <a:pt x="-152480" y="14647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8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192</Words>
  <Application>Microsoft Office PowerPoint</Application>
  <PresentationFormat>Widescreen</PresentationFormat>
  <Paragraphs>55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Virtual Reality Glove</vt:lpstr>
      <vt:lpstr>Agenda </vt:lpstr>
      <vt:lpstr>Purpose</vt:lpstr>
      <vt:lpstr>Scope</vt:lpstr>
      <vt:lpstr>Hardware Design</vt:lpstr>
      <vt:lpstr>PowerPoint Presentation</vt:lpstr>
      <vt:lpstr>Challenges</vt:lpstr>
      <vt:lpstr>Achievements</vt:lpstr>
      <vt:lpstr>Result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Reality Glove</dc:title>
  <dc:creator>Shivansh Shivansh</dc:creator>
  <cp:lastModifiedBy>Shivansh Shivansh</cp:lastModifiedBy>
  <cp:revision>1</cp:revision>
  <dcterms:created xsi:type="dcterms:W3CDTF">2023-04-26T19:05:32Z</dcterms:created>
  <dcterms:modified xsi:type="dcterms:W3CDTF">2023-04-26T19:42:17Z</dcterms:modified>
</cp:coreProperties>
</file>

<file path=docProps/thumbnail.jpeg>
</file>